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3" r:id="rId4"/>
    <p:sldId id="259" r:id="rId5"/>
    <p:sldId id="258" r:id="rId6"/>
    <p:sldId id="261" r:id="rId7"/>
    <p:sldId id="260" r:id="rId8"/>
    <p:sldId id="257" r:id="rId9"/>
    <p:sldId id="264" r:id="rId10"/>
    <p:sldId id="274" r:id="rId11"/>
    <p:sldId id="26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53FE5CA9-03A9-4C6E-8B23-3A51A5F67BB3}"/>
    <pc:docChg chg="modSld">
      <pc:chgData name="Jacintha Westerink" userId="c1c74fd5-67fa-43d8-8063-0adb3063a5fc" providerId="ADAL" clId="{53FE5CA9-03A9-4C6E-8B23-3A51A5F67BB3}" dt="2020-11-18T21:55:13.756" v="17" actId="20577"/>
      <pc:docMkLst>
        <pc:docMk/>
      </pc:docMkLst>
      <pc:sldChg chg="modSp mod">
        <pc:chgData name="Jacintha Westerink" userId="c1c74fd5-67fa-43d8-8063-0adb3063a5fc" providerId="ADAL" clId="{53FE5CA9-03A9-4C6E-8B23-3A51A5F67BB3}" dt="2020-11-18T21:54:57.716" v="13" actId="20577"/>
        <pc:sldMkLst>
          <pc:docMk/>
          <pc:sldMk cId="4019116536" sldId="257"/>
        </pc:sldMkLst>
        <pc:spChg chg="mod">
          <ac:chgData name="Jacintha Westerink" userId="c1c74fd5-67fa-43d8-8063-0adb3063a5fc" providerId="ADAL" clId="{53FE5CA9-03A9-4C6E-8B23-3A51A5F67BB3}" dt="2020-11-18T21:54:54.555" v="12" actId="20577"/>
          <ac:spMkLst>
            <pc:docMk/>
            <pc:sldMk cId="4019116536" sldId="257"/>
            <ac:spMk id="2" creationId="{00000000-0000-0000-0000-000000000000}"/>
          </ac:spMkLst>
        </pc:spChg>
        <pc:spChg chg="mod">
          <ac:chgData name="Jacintha Westerink" userId="c1c74fd5-67fa-43d8-8063-0adb3063a5fc" providerId="ADAL" clId="{53FE5CA9-03A9-4C6E-8B23-3A51A5F67BB3}" dt="2020-11-18T21:54:57.716" v="13" actId="20577"/>
          <ac:spMkLst>
            <pc:docMk/>
            <pc:sldMk cId="4019116536" sldId="257"/>
            <ac:spMk id="3" creationId="{00000000-0000-0000-0000-000000000000}"/>
          </ac:spMkLst>
        </pc:spChg>
      </pc:sldChg>
      <pc:sldChg chg="modSp mod">
        <pc:chgData name="Jacintha Westerink" userId="c1c74fd5-67fa-43d8-8063-0adb3063a5fc" providerId="ADAL" clId="{53FE5CA9-03A9-4C6E-8B23-3A51A5F67BB3}" dt="2020-11-18T21:54:34.245" v="8" actId="6549"/>
        <pc:sldMkLst>
          <pc:docMk/>
          <pc:sldMk cId="3877926064" sldId="258"/>
        </pc:sldMkLst>
        <pc:spChg chg="mod">
          <ac:chgData name="Jacintha Westerink" userId="c1c74fd5-67fa-43d8-8063-0adb3063a5fc" providerId="ADAL" clId="{53FE5CA9-03A9-4C6E-8B23-3A51A5F67BB3}" dt="2020-11-18T21:54:24.436" v="6" actId="20577"/>
          <ac:spMkLst>
            <pc:docMk/>
            <pc:sldMk cId="3877926064" sldId="258"/>
            <ac:spMk id="2" creationId="{00000000-0000-0000-0000-000000000000}"/>
          </ac:spMkLst>
        </pc:spChg>
        <pc:spChg chg="mod">
          <ac:chgData name="Jacintha Westerink" userId="c1c74fd5-67fa-43d8-8063-0adb3063a5fc" providerId="ADAL" clId="{53FE5CA9-03A9-4C6E-8B23-3A51A5F67BB3}" dt="2020-11-18T21:54:34.245" v="8" actId="6549"/>
          <ac:spMkLst>
            <pc:docMk/>
            <pc:sldMk cId="3877926064" sldId="258"/>
            <ac:spMk id="3" creationId="{00000000-0000-0000-0000-000000000000}"/>
          </ac:spMkLst>
        </pc:spChg>
      </pc:sldChg>
      <pc:sldChg chg="modSp mod">
        <pc:chgData name="Jacintha Westerink" userId="c1c74fd5-67fa-43d8-8063-0adb3063a5fc" providerId="ADAL" clId="{53FE5CA9-03A9-4C6E-8B23-3A51A5F67BB3}" dt="2020-11-18T21:54:18.310" v="5" actId="20577"/>
        <pc:sldMkLst>
          <pc:docMk/>
          <pc:sldMk cId="1487723784" sldId="259"/>
        </pc:sldMkLst>
        <pc:spChg chg="mod">
          <ac:chgData name="Jacintha Westerink" userId="c1c74fd5-67fa-43d8-8063-0adb3063a5fc" providerId="ADAL" clId="{53FE5CA9-03A9-4C6E-8B23-3A51A5F67BB3}" dt="2020-11-18T21:54:18.310" v="5" actId="20577"/>
          <ac:spMkLst>
            <pc:docMk/>
            <pc:sldMk cId="1487723784" sldId="259"/>
            <ac:spMk id="2" creationId="{00000000-0000-0000-0000-000000000000}"/>
          </ac:spMkLst>
        </pc:spChg>
      </pc:sldChg>
      <pc:sldChg chg="modSp mod">
        <pc:chgData name="Jacintha Westerink" userId="c1c74fd5-67fa-43d8-8063-0adb3063a5fc" providerId="ADAL" clId="{53FE5CA9-03A9-4C6E-8B23-3A51A5F67BB3}" dt="2020-11-18T21:54:49.461" v="11" actId="20577"/>
        <pc:sldMkLst>
          <pc:docMk/>
          <pc:sldMk cId="3527980831" sldId="260"/>
        </pc:sldMkLst>
        <pc:spChg chg="mod">
          <ac:chgData name="Jacintha Westerink" userId="c1c74fd5-67fa-43d8-8063-0adb3063a5fc" providerId="ADAL" clId="{53FE5CA9-03A9-4C6E-8B23-3A51A5F67BB3}" dt="2020-11-18T21:54:49.461" v="11" actId="20577"/>
          <ac:spMkLst>
            <pc:docMk/>
            <pc:sldMk cId="3527980831" sldId="260"/>
            <ac:spMk id="2" creationId="{00000000-0000-0000-0000-000000000000}"/>
          </ac:spMkLst>
        </pc:spChg>
        <pc:spChg chg="mod">
          <ac:chgData name="Jacintha Westerink" userId="c1c74fd5-67fa-43d8-8063-0adb3063a5fc" providerId="ADAL" clId="{53FE5CA9-03A9-4C6E-8B23-3A51A5F67BB3}" dt="2020-11-18T21:54:44.730" v="10" actId="20577"/>
          <ac:spMkLst>
            <pc:docMk/>
            <pc:sldMk cId="3527980831" sldId="260"/>
            <ac:spMk id="3" creationId="{00000000-0000-0000-0000-000000000000}"/>
          </ac:spMkLst>
        </pc:spChg>
      </pc:sldChg>
      <pc:sldChg chg="modSp mod">
        <pc:chgData name="Jacintha Westerink" userId="c1c74fd5-67fa-43d8-8063-0adb3063a5fc" providerId="ADAL" clId="{53FE5CA9-03A9-4C6E-8B23-3A51A5F67BB3}" dt="2020-11-18T21:54:39.621" v="9" actId="20577"/>
        <pc:sldMkLst>
          <pc:docMk/>
          <pc:sldMk cId="2021940433" sldId="261"/>
        </pc:sldMkLst>
        <pc:spChg chg="mod">
          <ac:chgData name="Jacintha Westerink" userId="c1c74fd5-67fa-43d8-8063-0adb3063a5fc" providerId="ADAL" clId="{53FE5CA9-03A9-4C6E-8B23-3A51A5F67BB3}" dt="2020-11-18T21:54:29.637" v="7" actId="20577"/>
          <ac:spMkLst>
            <pc:docMk/>
            <pc:sldMk cId="2021940433" sldId="261"/>
            <ac:spMk id="2" creationId="{00000000-0000-0000-0000-000000000000}"/>
          </ac:spMkLst>
        </pc:spChg>
        <pc:spChg chg="mod">
          <ac:chgData name="Jacintha Westerink" userId="c1c74fd5-67fa-43d8-8063-0adb3063a5fc" providerId="ADAL" clId="{53FE5CA9-03A9-4C6E-8B23-3A51A5F67BB3}" dt="2020-11-18T21:54:39.621" v="9" actId="20577"/>
          <ac:spMkLst>
            <pc:docMk/>
            <pc:sldMk cId="2021940433" sldId="261"/>
            <ac:spMk id="3" creationId="{00000000-0000-0000-0000-000000000000}"/>
          </ac:spMkLst>
        </pc:spChg>
      </pc:sldChg>
      <pc:sldChg chg="modSp mod">
        <pc:chgData name="Jacintha Westerink" userId="c1c74fd5-67fa-43d8-8063-0adb3063a5fc" providerId="ADAL" clId="{53FE5CA9-03A9-4C6E-8B23-3A51A5F67BB3}" dt="2020-11-18T21:55:05.929" v="15" actId="20577"/>
        <pc:sldMkLst>
          <pc:docMk/>
          <pc:sldMk cId="1840748914" sldId="264"/>
        </pc:sldMkLst>
        <pc:spChg chg="mod">
          <ac:chgData name="Jacintha Westerink" userId="c1c74fd5-67fa-43d8-8063-0adb3063a5fc" providerId="ADAL" clId="{53FE5CA9-03A9-4C6E-8B23-3A51A5F67BB3}" dt="2020-11-18T21:55:02.940" v="14" actId="20577"/>
          <ac:spMkLst>
            <pc:docMk/>
            <pc:sldMk cId="1840748914" sldId="264"/>
            <ac:spMk id="2" creationId="{00000000-0000-0000-0000-000000000000}"/>
          </ac:spMkLst>
        </pc:spChg>
        <pc:spChg chg="mod">
          <ac:chgData name="Jacintha Westerink" userId="c1c74fd5-67fa-43d8-8063-0adb3063a5fc" providerId="ADAL" clId="{53FE5CA9-03A9-4C6E-8B23-3A51A5F67BB3}" dt="2020-11-18T21:55:05.929" v="15" actId="20577"/>
          <ac:spMkLst>
            <pc:docMk/>
            <pc:sldMk cId="1840748914" sldId="264"/>
            <ac:spMk id="3" creationId="{00000000-0000-0000-0000-000000000000}"/>
          </ac:spMkLst>
        </pc:spChg>
      </pc:sldChg>
      <pc:sldChg chg="modSp mod">
        <pc:chgData name="Jacintha Westerink" userId="c1c74fd5-67fa-43d8-8063-0adb3063a5fc" providerId="ADAL" clId="{53FE5CA9-03A9-4C6E-8B23-3A51A5F67BB3}" dt="2020-11-18T21:55:13.756" v="17" actId="20577"/>
        <pc:sldMkLst>
          <pc:docMk/>
          <pc:sldMk cId="2457975567" sldId="274"/>
        </pc:sldMkLst>
        <pc:spChg chg="mod">
          <ac:chgData name="Jacintha Westerink" userId="c1c74fd5-67fa-43d8-8063-0adb3063a5fc" providerId="ADAL" clId="{53FE5CA9-03A9-4C6E-8B23-3A51A5F67BB3}" dt="2020-11-18T21:55:13.756" v="17" actId="20577"/>
          <ac:spMkLst>
            <pc:docMk/>
            <pc:sldMk cId="2457975567" sldId="274"/>
            <ac:spMk id="2" creationId="{00000000-0000-0000-0000-000000000000}"/>
          </ac:spMkLst>
        </pc:spChg>
        <pc:spChg chg="mod">
          <ac:chgData name="Jacintha Westerink" userId="c1c74fd5-67fa-43d8-8063-0adb3063a5fc" providerId="ADAL" clId="{53FE5CA9-03A9-4C6E-8B23-3A51A5F67BB3}" dt="2020-11-18T21:55:11.670" v="16" actId="20577"/>
          <ac:spMkLst>
            <pc:docMk/>
            <pc:sldMk cId="2457975567" sldId="274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21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31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9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154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13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534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39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053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847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051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02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415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748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794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26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708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21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2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89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96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49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67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DFE1-D552-47DF-8B86-05D1E15F6BFE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85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C9BA-5E90-48BF-A87D-F8F978FA4BB4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321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Winkel en zijn producten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55906" y="4341340"/>
            <a:ext cx="9144000" cy="1655762"/>
          </a:xfrm>
        </p:spPr>
        <p:txBody>
          <a:bodyPr/>
          <a:lstStyle/>
          <a:p>
            <a:r>
              <a:rPr lang="nl-NL" dirty="0"/>
              <a:t>Oefentoets 1</a:t>
            </a:r>
          </a:p>
          <a:p>
            <a:r>
              <a:rPr lang="nl-NL" dirty="0"/>
              <a:t>1-7</a:t>
            </a:r>
          </a:p>
          <a:p>
            <a:r>
              <a:rPr lang="nl-NL" dirty="0"/>
              <a:t>Antwoorden </a:t>
            </a:r>
          </a:p>
        </p:txBody>
      </p:sp>
    </p:spTree>
    <p:extLst>
      <p:ext uri="{BB962C8B-B14F-4D97-AF65-F5344CB8AC3E}">
        <p14:creationId xmlns:p14="http://schemas.microsoft.com/office/powerpoint/2010/main" val="189998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09824" y="1235075"/>
            <a:ext cx="8404225" cy="3660775"/>
          </a:xfrm>
        </p:spPr>
        <p:txBody>
          <a:bodyPr>
            <a:normAutofit fontScale="90000"/>
          </a:bodyPr>
          <a:lstStyle/>
          <a:p>
            <a:br>
              <a:rPr lang="nl-NL" u="sng" dirty="0"/>
            </a:br>
            <a:br>
              <a:rPr lang="nl-NL" u="sng" dirty="0"/>
            </a:br>
            <a:r>
              <a:rPr lang="nl-NL" u="sng" dirty="0"/>
              <a:t>Beoordeling:</a:t>
            </a:r>
            <a:br>
              <a:rPr lang="nl-NL" u="sng" dirty="0"/>
            </a:br>
            <a:br>
              <a:rPr lang="nl-NL" u="sng" dirty="0"/>
            </a:br>
            <a:br>
              <a:rPr lang="nl-NL" u="sng" dirty="0"/>
            </a:br>
            <a:r>
              <a:rPr lang="nl-NL" u="sng" dirty="0"/>
              <a:t>Totaal punten </a:t>
            </a:r>
            <a:r>
              <a:rPr lang="nl-NL" dirty="0"/>
              <a:t>= cijfer</a:t>
            </a:r>
            <a:br>
              <a:rPr lang="nl-NL" dirty="0"/>
            </a:br>
            <a:r>
              <a:rPr lang="nl-NL" dirty="0"/>
              <a:t>          1,7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09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28E1-4108-4A02-B049-8B002428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F066D-FADF-4342-9E36-1713F0E5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8640"/>
            <a:ext cx="8263830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u="sng" dirty="0"/>
              <a:t>Maak de oefentoets, werk volgens onderstaande manier: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Schrijf van elke plant de volledige wetenschappelijke naam op.</a:t>
            </a:r>
          </a:p>
          <a:p>
            <a:endParaRPr lang="nl-NL" sz="2400" dirty="0"/>
          </a:p>
          <a:p>
            <a:r>
              <a:rPr lang="nl-NL" sz="2400" dirty="0"/>
              <a:t>Schrijf (indien aanwezig) de Nederlandse naam op.</a:t>
            </a:r>
          </a:p>
          <a:p>
            <a:endParaRPr lang="nl-NL" sz="2400" dirty="0"/>
          </a:p>
          <a:p>
            <a:r>
              <a:rPr lang="nl-NL" sz="2400" dirty="0"/>
              <a:t>Controleer je antwoorden (Antwoordvel Wikiwijs)</a:t>
            </a:r>
          </a:p>
          <a:p>
            <a:endParaRPr lang="nl-NL" sz="2400" dirty="0"/>
          </a:p>
          <a:p>
            <a:r>
              <a:rPr lang="nl-NL" sz="2400" dirty="0"/>
              <a:t>Kijk je werk na: 	- elke Latijnse naam 1 punt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				- Nederlandse naam 0,5 punt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uitrekenen: </a:t>
            </a:r>
          </a:p>
          <a:p>
            <a:pPr marL="0" indent="0">
              <a:buNone/>
            </a:pPr>
            <a:r>
              <a:rPr lang="nl-NL" sz="2400" dirty="0"/>
              <a:t>   punten optellen en delen volgens laatste dia “Beoordeling”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doorgeven aan docent (Teams)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37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fbeeldingsresultaat voor aspidist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72" y="1138137"/>
            <a:ext cx="4289897" cy="571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68518" y="5865779"/>
            <a:ext cx="585281" cy="3111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1</a:t>
            </a:r>
          </a:p>
        </p:txBody>
      </p:sp>
      <p:pic>
        <p:nvPicPr>
          <p:cNvPr id="2050" name="Picture 2" descr="Afbeeldingsresultaat voor aspidis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95" y="817350"/>
            <a:ext cx="3872700" cy="57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72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fbeeldingsresultaat voor asparagus setac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57" y="2205037"/>
            <a:ext cx="6714543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52868" y="6380163"/>
            <a:ext cx="954932" cy="3403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 descr="Afbeeldingsresultaat voor asparagus setac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" y="2205037"/>
            <a:ext cx="3794125" cy="417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2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Afbeeldingsresultaat voor aster novi belg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99" y="1887704"/>
            <a:ext cx="4029075" cy="268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53800" y="6250561"/>
            <a:ext cx="686882" cy="480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4098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1" y="625250"/>
            <a:ext cx="2489200" cy="562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ster novi belg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812770"/>
            <a:ext cx="4683125" cy="243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4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05872" y="5719863"/>
            <a:ext cx="847928" cy="4570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8194" name="Picture 2" descr="Afbeeldingsresultaat voor asplenium ni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9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asplenium nid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34" y="3563937"/>
            <a:ext cx="4453467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asplenium nid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74" y="57150"/>
            <a:ext cx="4358226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98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20337" y="6449539"/>
            <a:ext cx="1071663" cy="4084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1028" name="Picture 4" descr="Afbeeldingsresultaat voor asclepias tubero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8" y="2880279"/>
            <a:ext cx="5648572" cy="323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asclep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11" y="846695"/>
            <a:ext cx="37814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1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59956" y="5758773"/>
            <a:ext cx="993843" cy="4181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6</a:t>
            </a:r>
          </a:p>
        </p:txBody>
      </p:sp>
      <p:pic>
        <p:nvPicPr>
          <p:cNvPr id="7172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515337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fbeeldingsresultaat voor astilbe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4235138"/>
            <a:ext cx="5038656" cy="26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fbeeldingsresultaat voor astilbe arends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" y="2658462"/>
            <a:ext cx="5451732" cy="419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74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7</a:t>
            </a:r>
            <a:endParaRPr lang="nl-NL" dirty="0"/>
          </a:p>
        </p:txBody>
      </p:sp>
      <p:pic>
        <p:nvPicPr>
          <p:cNvPr id="5122" name="Picture 2" descr="Gerelateerde afbeel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0" y="2429474"/>
            <a:ext cx="410503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asparagus densiflorus meyers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721" y="2429474"/>
            <a:ext cx="5606872" cy="420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3510950" y="6280030"/>
            <a:ext cx="1052423" cy="2932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019245" y="6280030"/>
            <a:ext cx="491705" cy="2932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1353800" y="6280030"/>
            <a:ext cx="867383" cy="4181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9755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118</Words>
  <Application>Microsoft Office PowerPoint</Application>
  <PresentationFormat>Breedbeeld</PresentationFormat>
  <Paragraphs>35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2_Kantoorthema</vt:lpstr>
      <vt:lpstr>Winkel en zijn producten</vt:lpstr>
      <vt:lpstr> </vt:lpstr>
      <vt:lpstr> 1</vt:lpstr>
      <vt:lpstr>2</vt:lpstr>
      <vt:lpstr>3</vt:lpstr>
      <vt:lpstr>4</vt:lpstr>
      <vt:lpstr>5</vt:lpstr>
      <vt:lpstr>6</vt:lpstr>
      <vt:lpstr> 7</vt:lpstr>
      <vt:lpstr>  Beoordeling:   Totaal punten = cijfer           1,7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Winkel en zijn producten</dc:title>
  <dc:creator>A den Haan</dc:creator>
  <cp:lastModifiedBy>Jacintha Westerink</cp:lastModifiedBy>
  <cp:revision>11</cp:revision>
  <dcterms:created xsi:type="dcterms:W3CDTF">2016-12-05T16:07:50Z</dcterms:created>
  <dcterms:modified xsi:type="dcterms:W3CDTF">2020-11-18T21:55:18Z</dcterms:modified>
</cp:coreProperties>
</file>